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33" r:id="rId2"/>
  </p:sldMasterIdLst>
  <p:notesMasterIdLst>
    <p:notesMasterId r:id="rId16"/>
  </p:notesMasterIdLst>
  <p:handoutMasterIdLst>
    <p:handoutMasterId r:id="rId17"/>
  </p:handoutMasterIdLst>
  <p:sldIdLst>
    <p:sldId id="264" r:id="rId3"/>
    <p:sldId id="303" r:id="rId4"/>
    <p:sldId id="313" r:id="rId5"/>
    <p:sldId id="316" r:id="rId6"/>
    <p:sldId id="330" r:id="rId7"/>
    <p:sldId id="308" r:id="rId8"/>
    <p:sldId id="321" r:id="rId9"/>
    <p:sldId id="334" r:id="rId10"/>
    <p:sldId id="331" r:id="rId11"/>
    <p:sldId id="332" r:id="rId12"/>
    <p:sldId id="310" r:id="rId13"/>
    <p:sldId id="322" r:id="rId14"/>
    <p:sldId id="333" r:id="rId1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" lastIdx="1" clrIdx="6"/>
  <p:cmAuthor id="1" name="Onbekende gebruiker1" initials="Onbekende gebruiker1" lastIdx="1" clrIdx="0"/>
  <p:cmAuthor id="8" name="Onbekende gebruiker2" initials="Onbekende gebruiker2" lastIdx="1" clrIdx="7"/>
  <p:cmAuthor id="2" name="Onbekende gebruiker3" initials="Onbekende gebruiker3" lastIdx="1" clrIdx="1"/>
  <p:cmAuthor id="9" name="Onbekende gebruiker4" initials="Onbekende gebruiker4" lastIdx="1" clrIdx="8"/>
  <p:cmAuthor id="3" name="Onbekende gebruiker5" initials="Onbekende gebruiker5" lastIdx="1" clrIdx="2"/>
  <p:cmAuthor id="4" name="Onbekende gebruiker6" initials="Onbekende gebruiker6" lastIdx="1" clrIdx="3"/>
  <p:cmAuthor id="5" name="Onbekende gebruiker7" initials="Onbekende gebruiker7" lastIdx="1" clrIdx="4"/>
  <p:cmAuthor id="6" name="Onbekende gebruiker8" initials="Onbekende gebruiker8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363" autoAdjust="0"/>
  </p:normalViewPr>
  <p:slideViewPr>
    <p:cSldViewPr snapToGrid="0">
      <p:cViewPr varScale="1">
        <p:scale>
          <a:sx n="63" d="100"/>
          <a:sy n="63" d="100"/>
        </p:scale>
        <p:origin x="7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60"/>
    </p:cViewPr>
  </p:sorterViewPr>
  <p:notesViewPr>
    <p:cSldViewPr snapToGrid="0">
      <p:cViewPr>
        <p:scale>
          <a:sx n="130" d="100"/>
          <a:sy n="130" d="100"/>
        </p:scale>
        <p:origin x="144" y="-30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99D3F-22E2-4740-90D4-A77DFB713A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6A5FDF-F9F3-46D1-9944-54138F59D44E}">
      <dgm:prSet custT="1"/>
      <dgm:spPr/>
      <dgm:t>
        <a:bodyPr/>
        <a:lstStyle/>
        <a:p>
          <a:pPr rtl="0"/>
          <a:r>
            <a:rPr lang="nl-NL" sz="2000" dirty="0" smtClean="0"/>
            <a:t>Civiel</a:t>
          </a:r>
          <a:endParaRPr lang="nl-NL" sz="2000" dirty="0"/>
        </a:p>
      </dgm:t>
    </dgm:pt>
    <dgm:pt modelId="{6433080E-2F71-4182-B220-42FB460F3CC4}" type="parTrans" cxnId="{B63E764F-8F45-4A24-91D5-98C7A2A8B5DE}">
      <dgm:prSet/>
      <dgm:spPr/>
      <dgm:t>
        <a:bodyPr/>
        <a:lstStyle/>
        <a:p>
          <a:endParaRPr lang="nl-NL"/>
        </a:p>
      </dgm:t>
    </dgm:pt>
    <dgm:pt modelId="{411A26AE-6F91-4A9F-B724-2F8BDB59EC10}" type="sibTrans" cxnId="{B63E764F-8F45-4A24-91D5-98C7A2A8B5DE}">
      <dgm:prSet/>
      <dgm:spPr/>
      <dgm:t>
        <a:bodyPr/>
        <a:lstStyle/>
        <a:p>
          <a:endParaRPr lang="nl-NL"/>
        </a:p>
      </dgm:t>
    </dgm:pt>
    <dgm:pt modelId="{D8310756-09CE-406C-A031-E6EDC2C32E47}">
      <dgm:prSet custT="1"/>
      <dgm:spPr/>
      <dgm:t>
        <a:bodyPr/>
        <a:lstStyle/>
        <a:p>
          <a:pPr rtl="0"/>
          <a:r>
            <a:rPr lang="nl-NL" sz="2000" dirty="0" smtClean="0"/>
            <a:t>Bediening, besturing &amp; bewaking</a:t>
          </a:r>
          <a:endParaRPr lang="nl-NL" sz="2000" dirty="0"/>
        </a:p>
      </dgm:t>
    </dgm:pt>
    <dgm:pt modelId="{191A1BB6-74D4-4451-86FF-AB9B5C74274D}" type="parTrans" cxnId="{28FDB32B-FE99-4C9D-BA64-73C27F19C1CB}">
      <dgm:prSet/>
      <dgm:spPr/>
      <dgm:t>
        <a:bodyPr/>
        <a:lstStyle/>
        <a:p>
          <a:endParaRPr lang="nl-NL"/>
        </a:p>
      </dgm:t>
    </dgm:pt>
    <dgm:pt modelId="{2673E342-73B1-4DC6-9CE1-A6E0D987E29D}" type="sibTrans" cxnId="{28FDB32B-FE99-4C9D-BA64-73C27F19C1CB}">
      <dgm:prSet/>
      <dgm:spPr/>
      <dgm:t>
        <a:bodyPr/>
        <a:lstStyle/>
        <a:p>
          <a:endParaRPr lang="nl-NL"/>
        </a:p>
      </dgm:t>
    </dgm:pt>
    <dgm:pt modelId="{06F1773A-841F-489F-9015-8AEFB15E335C}">
      <dgm:prSet/>
      <dgm:spPr/>
      <dgm:t>
        <a:bodyPr/>
        <a:lstStyle/>
        <a:p>
          <a:r>
            <a:rPr lang="nl-NL" dirty="0" smtClean="0"/>
            <a:t>Vervanging val, inclusief ballastkist en draaipunten</a:t>
          </a:r>
          <a:endParaRPr lang="nl-NL" dirty="0"/>
        </a:p>
      </dgm:t>
    </dgm:pt>
    <dgm:pt modelId="{6E9633DE-E801-4833-BE45-73AF3AD9392B}" type="parTrans" cxnId="{9B4B4233-224B-47FD-B019-C57DC396509E}">
      <dgm:prSet/>
      <dgm:spPr/>
      <dgm:t>
        <a:bodyPr/>
        <a:lstStyle/>
        <a:p>
          <a:endParaRPr lang="nl-NL"/>
        </a:p>
      </dgm:t>
    </dgm:pt>
    <dgm:pt modelId="{739F0C58-614C-42AC-9F3C-465313104B90}" type="sibTrans" cxnId="{9B4B4233-224B-47FD-B019-C57DC396509E}">
      <dgm:prSet/>
      <dgm:spPr/>
      <dgm:t>
        <a:bodyPr/>
        <a:lstStyle/>
        <a:p>
          <a:endParaRPr lang="nl-NL"/>
        </a:p>
      </dgm:t>
    </dgm:pt>
    <dgm:pt modelId="{0E39EB6A-3D2E-4621-ADDF-802C18AE8407}">
      <dgm:prSet/>
      <dgm:spPr/>
      <dgm:t>
        <a:bodyPr/>
        <a:lstStyle/>
        <a:p>
          <a:r>
            <a:rPr lang="nl-NL" dirty="0" smtClean="0"/>
            <a:t>Vervanging bewegingswerk</a:t>
          </a:r>
          <a:endParaRPr lang="nl-NL" dirty="0"/>
        </a:p>
      </dgm:t>
    </dgm:pt>
    <dgm:pt modelId="{EC7E2894-2493-4D3A-AC57-5B6793B693A2}" type="parTrans" cxnId="{58691F79-C483-4871-A0E2-E8311A4EF6F3}">
      <dgm:prSet/>
      <dgm:spPr/>
      <dgm:t>
        <a:bodyPr/>
        <a:lstStyle/>
        <a:p>
          <a:endParaRPr lang="nl-NL"/>
        </a:p>
      </dgm:t>
    </dgm:pt>
    <dgm:pt modelId="{CF0D6E7F-4CF6-4C0F-96FF-4090FCF38908}" type="sibTrans" cxnId="{58691F79-C483-4871-A0E2-E8311A4EF6F3}">
      <dgm:prSet/>
      <dgm:spPr/>
      <dgm:t>
        <a:bodyPr/>
        <a:lstStyle/>
        <a:p>
          <a:endParaRPr lang="nl-NL"/>
        </a:p>
      </dgm:t>
    </dgm:pt>
    <dgm:pt modelId="{F2A1CFF5-57ED-49D2-A321-1419BB4293A4}">
      <dgm:prSet/>
      <dgm:spPr/>
      <dgm:t>
        <a:bodyPr/>
        <a:lstStyle/>
        <a:p>
          <a:r>
            <a:rPr lang="nl-NL" dirty="0" smtClean="0"/>
            <a:t>Vervanging voegovergangen</a:t>
          </a:r>
          <a:endParaRPr lang="nl-NL" dirty="0"/>
        </a:p>
      </dgm:t>
    </dgm:pt>
    <dgm:pt modelId="{7A3393FA-E138-4ABE-B5E1-415795A597AE}" type="parTrans" cxnId="{05F7A965-C4E6-48EB-A936-55605CB19E8D}">
      <dgm:prSet/>
      <dgm:spPr/>
      <dgm:t>
        <a:bodyPr/>
        <a:lstStyle/>
        <a:p>
          <a:endParaRPr lang="nl-NL"/>
        </a:p>
      </dgm:t>
    </dgm:pt>
    <dgm:pt modelId="{29FBE392-9068-4D9F-8BBF-7AC7563148C3}" type="sibTrans" cxnId="{05F7A965-C4E6-48EB-A936-55605CB19E8D}">
      <dgm:prSet/>
      <dgm:spPr/>
      <dgm:t>
        <a:bodyPr/>
        <a:lstStyle/>
        <a:p>
          <a:endParaRPr lang="nl-NL"/>
        </a:p>
      </dgm:t>
    </dgm:pt>
    <dgm:pt modelId="{4D064696-EFE5-423A-A9A9-D1EB5AEA9352}">
      <dgm:prSet/>
      <dgm:spPr/>
      <dgm:t>
        <a:bodyPr/>
        <a:lstStyle/>
        <a:p>
          <a:endParaRPr lang="nl-NL" dirty="0"/>
        </a:p>
      </dgm:t>
    </dgm:pt>
    <dgm:pt modelId="{4F4DAF44-279A-477A-A7F7-97991C2D0C27}" type="parTrans" cxnId="{3926DE09-3213-4529-8C18-8FE0FADC0015}">
      <dgm:prSet/>
      <dgm:spPr/>
      <dgm:t>
        <a:bodyPr/>
        <a:lstStyle/>
        <a:p>
          <a:endParaRPr lang="nl-NL"/>
        </a:p>
      </dgm:t>
    </dgm:pt>
    <dgm:pt modelId="{58096A2E-F770-48B5-8686-6A2899C13CA8}" type="sibTrans" cxnId="{3926DE09-3213-4529-8C18-8FE0FADC0015}">
      <dgm:prSet/>
      <dgm:spPr/>
      <dgm:t>
        <a:bodyPr/>
        <a:lstStyle/>
        <a:p>
          <a:endParaRPr lang="nl-NL"/>
        </a:p>
      </dgm:t>
    </dgm:pt>
    <dgm:pt modelId="{A206DE87-4BAA-4013-8800-43FC5C249D72}">
      <dgm:prSet custT="1"/>
      <dgm:spPr/>
      <dgm:t>
        <a:bodyPr/>
        <a:lstStyle/>
        <a:p>
          <a:pPr rtl="0"/>
          <a:r>
            <a:rPr lang="nl-NL" sz="2000" dirty="0" smtClean="0"/>
            <a:t>Overig</a:t>
          </a:r>
          <a:endParaRPr lang="nl-NL" sz="2000" dirty="0"/>
        </a:p>
      </dgm:t>
    </dgm:pt>
    <dgm:pt modelId="{6C5F9B91-6E46-4613-917A-714EDC74DE74}" type="parTrans" cxnId="{6674C29B-7444-458B-845A-FE1167C11BDE}">
      <dgm:prSet/>
      <dgm:spPr/>
      <dgm:t>
        <a:bodyPr/>
        <a:lstStyle/>
        <a:p>
          <a:endParaRPr lang="nl-NL"/>
        </a:p>
      </dgm:t>
    </dgm:pt>
    <dgm:pt modelId="{1742783D-B9DC-4F92-91A4-081A8E9EC376}" type="sibTrans" cxnId="{6674C29B-7444-458B-845A-FE1167C11BDE}">
      <dgm:prSet/>
      <dgm:spPr/>
      <dgm:t>
        <a:bodyPr/>
        <a:lstStyle/>
        <a:p>
          <a:endParaRPr lang="nl-NL"/>
        </a:p>
      </dgm:t>
    </dgm:pt>
    <dgm:pt modelId="{1AA10285-CBEB-4966-BB15-7F3E74BEBBD6}">
      <dgm:prSet/>
      <dgm:spPr/>
      <dgm:t>
        <a:bodyPr/>
        <a:lstStyle/>
        <a:p>
          <a:pPr rtl="0"/>
          <a:r>
            <a:rPr lang="nl-NL" dirty="0" smtClean="0"/>
            <a:t>Amoveren bedienhuis?</a:t>
          </a:r>
          <a:endParaRPr lang="nl-NL" dirty="0"/>
        </a:p>
      </dgm:t>
    </dgm:pt>
    <dgm:pt modelId="{7F4C9073-95B9-4004-AA79-EB2A730349A9}" type="parTrans" cxnId="{1DDF5B4C-95E5-4974-9AC2-D20EAB59F67D}">
      <dgm:prSet/>
      <dgm:spPr/>
      <dgm:t>
        <a:bodyPr/>
        <a:lstStyle/>
        <a:p>
          <a:endParaRPr lang="nl-NL"/>
        </a:p>
      </dgm:t>
    </dgm:pt>
    <dgm:pt modelId="{F1CC854C-6367-4616-8F1B-6963984878AB}" type="sibTrans" cxnId="{1DDF5B4C-95E5-4974-9AC2-D20EAB59F67D}">
      <dgm:prSet/>
      <dgm:spPr/>
      <dgm:t>
        <a:bodyPr/>
        <a:lstStyle/>
        <a:p>
          <a:endParaRPr lang="nl-NL"/>
        </a:p>
      </dgm:t>
    </dgm:pt>
    <dgm:pt modelId="{F49852E8-BA27-4F8A-8171-C24E11E00ECD}">
      <dgm:prSet/>
      <dgm:spPr/>
      <dgm:t>
        <a:bodyPr/>
        <a:lstStyle/>
        <a:p>
          <a:pPr rtl="0"/>
          <a:r>
            <a:rPr lang="nl-NL" dirty="0" smtClean="0"/>
            <a:t>Vervanging systemen door bouwblokken</a:t>
          </a:r>
          <a:endParaRPr lang="nl-NL" dirty="0"/>
        </a:p>
      </dgm:t>
    </dgm:pt>
    <dgm:pt modelId="{EA62FA51-BB57-41E7-ADF9-72820D415557}" type="parTrans" cxnId="{F8FF45C0-B445-4ED1-9E4D-70DEED9C62EC}">
      <dgm:prSet/>
      <dgm:spPr/>
      <dgm:t>
        <a:bodyPr/>
        <a:lstStyle/>
        <a:p>
          <a:endParaRPr lang="nl-NL"/>
        </a:p>
      </dgm:t>
    </dgm:pt>
    <dgm:pt modelId="{D896C25F-5CCD-4255-BCBE-5DBF8A00CF5C}" type="sibTrans" cxnId="{F8FF45C0-B445-4ED1-9E4D-70DEED9C62EC}">
      <dgm:prSet/>
      <dgm:spPr/>
      <dgm:t>
        <a:bodyPr/>
        <a:lstStyle/>
        <a:p>
          <a:endParaRPr lang="nl-NL"/>
        </a:p>
      </dgm:t>
    </dgm:pt>
    <dgm:pt modelId="{D8CEE7C5-951F-4C17-8B04-1B15E6C70BD5}">
      <dgm:prSet/>
      <dgm:spPr/>
      <dgm:t>
        <a:bodyPr/>
        <a:lstStyle/>
        <a:p>
          <a:pPr rtl="0"/>
          <a:endParaRPr lang="nl-NL" dirty="0"/>
        </a:p>
      </dgm:t>
    </dgm:pt>
    <dgm:pt modelId="{D8F5B789-42B0-44E8-AD0D-CEAE0F3A0386}" type="parTrans" cxnId="{C094BA8F-1EF5-4C89-87D6-D0EA9E94BA69}">
      <dgm:prSet/>
      <dgm:spPr/>
      <dgm:t>
        <a:bodyPr/>
        <a:lstStyle/>
        <a:p>
          <a:endParaRPr lang="nl-NL"/>
        </a:p>
      </dgm:t>
    </dgm:pt>
    <dgm:pt modelId="{A462BF0A-370D-4164-B54B-0D46E213FA65}" type="sibTrans" cxnId="{C094BA8F-1EF5-4C89-87D6-D0EA9E94BA69}">
      <dgm:prSet/>
      <dgm:spPr/>
      <dgm:t>
        <a:bodyPr/>
        <a:lstStyle/>
        <a:p>
          <a:endParaRPr lang="nl-NL"/>
        </a:p>
      </dgm:t>
    </dgm:pt>
    <dgm:pt modelId="{77FE17D9-FB82-4D1A-8BA0-BF3D167BE727}">
      <dgm:prSet/>
      <dgm:spPr/>
      <dgm:t>
        <a:bodyPr/>
        <a:lstStyle/>
        <a:p>
          <a:pPr rtl="0"/>
          <a:r>
            <a:rPr lang="nl-NL" dirty="0" smtClean="0"/>
            <a:t>Bediening op afstand (</a:t>
          </a:r>
          <a:r>
            <a:rPr lang="nl-NL" dirty="0" err="1" smtClean="0"/>
            <a:t>Volkerak</a:t>
          </a:r>
          <a:r>
            <a:rPr lang="nl-NL" dirty="0" smtClean="0"/>
            <a:t>)</a:t>
          </a:r>
          <a:endParaRPr lang="nl-NL" dirty="0"/>
        </a:p>
      </dgm:t>
    </dgm:pt>
    <dgm:pt modelId="{E281A869-2158-402E-8FA9-D2A4504D878F}" type="parTrans" cxnId="{2E1B62AC-D48D-40A5-BA6A-4B53066F4F5C}">
      <dgm:prSet/>
      <dgm:spPr/>
      <dgm:t>
        <a:bodyPr/>
        <a:lstStyle/>
        <a:p>
          <a:endParaRPr lang="nl-NL"/>
        </a:p>
      </dgm:t>
    </dgm:pt>
    <dgm:pt modelId="{D68FD0AD-5232-40E8-98EB-E8F31CA3A057}" type="sibTrans" cxnId="{2E1B62AC-D48D-40A5-BA6A-4B53066F4F5C}">
      <dgm:prSet/>
      <dgm:spPr/>
      <dgm:t>
        <a:bodyPr/>
        <a:lstStyle/>
        <a:p>
          <a:endParaRPr lang="nl-NL"/>
        </a:p>
      </dgm:t>
    </dgm:pt>
    <dgm:pt modelId="{EF10B6BA-7D6A-469A-AA93-8530369268E0}">
      <dgm:prSet/>
      <dgm:spPr/>
      <dgm:t>
        <a:bodyPr/>
        <a:lstStyle/>
        <a:p>
          <a:pPr rtl="0"/>
          <a:r>
            <a:rPr lang="nl-NL" dirty="0" smtClean="0"/>
            <a:t>CE markering</a:t>
          </a:r>
          <a:endParaRPr lang="nl-NL" dirty="0"/>
        </a:p>
      </dgm:t>
    </dgm:pt>
    <dgm:pt modelId="{69577068-FE8C-41CD-B33E-2267AEBFA7FF}" type="parTrans" cxnId="{A2E09EE4-3BB5-4370-989C-F357A2CB27FD}">
      <dgm:prSet/>
      <dgm:spPr/>
      <dgm:t>
        <a:bodyPr/>
        <a:lstStyle/>
        <a:p>
          <a:endParaRPr lang="nl-NL"/>
        </a:p>
      </dgm:t>
    </dgm:pt>
    <dgm:pt modelId="{8EBC02C0-D036-42F0-93E1-FA26B83C68AB}" type="sibTrans" cxnId="{A2E09EE4-3BB5-4370-989C-F357A2CB27FD}">
      <dgm:prSet/>
      <dgm:spPr/>
      <dgm:t>
        <a:bodyPr/>
        <a:lstStyle/>
        <a:p>
          <a:endParaRPr lang="nl-NL"/>
        </a:p>
      </dgm:t>
    </dgm:pt>
    <dgm:pt modelId="{90FA8D0E-2C96-40A6-9C4B-577201348C5D}">
      <dgm:prSet/>
      <dgm:spPr/>
      <dgm:t>
        <a:bodyPr/>
        <a:lstStyle/>
        <a:p>
          <a:pPr rtl="0"/>
          <a:r>
            <a:rPr lang="nl-NL" dirty="0" smtClean="0"/>
            <a:t>Aanpassen diverse verkeerssystemen</a:t>
          </a:r>
          <a:endParaRPr lang="nl-NL" dirty="0"/>
        </a:p>
      </dgm:t>
    </dgm:pt>
    <dgm:pt modelId="{5B79B28C-6577-4A3B-9A8C-9E73824E6A69}" type="parTrans" cxnId="{914D72EE-1044-4F79-90CD-D004C875272C}">
      <dgm:prSet/>
      <dgm:spPr/>
      <dgm:t>
        <a:bodyPr/>
        <a:lstStyle/>
        <a:p>
          <a:endParaRPr lang="nl-NL"/>
        </a:p>
      </dgm:t>
    </dgm:pt>
    <dgm:pt modelId="{3CFD1685-5C6B-4BBD-A7F7-FC6D9B7E6E93}" type="sibTrans" cxnId="{914D72EE-1044-4F79-90CD-D004C875272C}">
      <dgm:prSet/>
      <dgm:spPr/>
      <dgm:t>
        <a:bodyPr/>
        <a:lstStyle/>
        <a:p>
          <a:endParaRPr lang="nl-NL"/>
        </a:p>
      </dgm:t>
    </dgm:pt>
    <dgm:pt modelId="{D8B1AF0B-41B8-45F4-82AD-40E2D50D40A3}">
      <dgm:prSet/>
      <dgm:spPr/>
      <dgm:t>
        <a:bodyPr/>
        <a:lstStyle/>
        <a:p>
          <a:r>
            <a:rPr lang="nl-NL" dirty="0" smtClean="0"/>
            <a:t>Aanpassingen basculekelder</a:t>
          </a:r>
          <a:endParaRPr lang="nl-NL" dirty="0"/>
        </a:p>
      </dgm:t>
    </dgm:pt>
    <dgm:pt modelId="{4E772526-D8A9-4DB7-813F-B969EA040938}" type="parTrans" cxnId="{68268DA2-F938-4912-AA9E-F253C73880D4}">
      <dgm:prSet/>
      <dgm:spPr/>
      <dgm:t>
        <a:bodyPr/>
        <a:lstStyle/>
        <a:p>
          <a:endParaRPr lang="nl-NL"/>
        </a:p>
      </dgm:t>
    </dgm:pt>
    <dgm:pt modelId="{CAE057CB-6C04-4BD5-9DC6-5584F3C1299E}" type="sibTrans" cxnId="{68268DA2-F938-4912-AA9E-F253C73880D4}">
      <dgm:prSet/>
      <dgm:spPr/>
      <dgm:t>
        <a:bodyPr/>
        <a:lstStyle/>
        <a:p>
          <a:endParaRPr lang="nl-NL"/>
        </a:p>
      </dgm:t>
    </dgm:pt>
    <dgm:pt modelId="{E9D38092-AE32-4F4A-982B-0FBDC7314DF5}" type="pres">
      <dgm:prSet presAssocID="{8E499D3F-22E2-4740-90D4-A77DFB713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4EBBFD-3F89-4DDC-883F-DADF65916A72}" type="pres">
      <dgm:prSet presAssocID="{A16A5FDF-F9F3-46D1-9944-54138F59D44E}" presName="composite" presStyleCnt="0"/>
      <dgm:spPr/>
    </dgm:pt>
    <dgm:pt modelId="{55C83D0B-86DB-45C4-854B-E95A9B9435B6}" type="pres">
      <dgm:prSet presAssocID="{A16A5FDF-F9F3-46D1-9944-54138F59D4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1B44E1-A2BD-436A-93DC-85234997FB87}" type="pres">
      <dgm:prSet presAssocID="{A16A5FDF-F9F3-46D1-9944-54138F59D4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25733B-BF82-46AB-A873-8124E860E301}" type="pres">
      <dgm:prSet presAssocID="{411A26AE-6F91-4A9F-B724-2F8BDB59EC10}" presName="space" presStyleCnt="0"/>
      <dgm:spPr/>
    </dgm:pt>
    <dgm:pt modelId="{B691A520-A0EB-4BF0-8EF3-29C1728E9ED9}" type="pres">
      <dgm:prSet presAssocID="{D8310756-09CE-406C-A031-E6EDC2C32E47}" presName="composite" presStyleCnt="0"/>
      <dgm:spPr/>
    </dgm:pt>
    <dgm:pt modelId="{C2E88636-C8F6-4CD7-9DA6-CA422399A93A}" type="pres">
      <dgm:prSet presAssocID="{D8310756-09CE-406C-A031-E6EDC2C32E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6141B9-35D0-452E-9080-04A528E291E9}" type="pres">
      <dgm:prSet presAssocID="{D8310756-09CE-406C-A031-E6EDC2C32E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ECD92B-0D80-456E-B8E9-99D0687C333C}" type="pres">
      <dgm:prSet presAssocID="{2673E342-73B1-4DC6-9CE1-A6E0D987E29D}" presName="space" presStyleCnt="0"/>
      <dgm:spPr/>
    </dgm:pt>
    <dgm:pt modelId="{7E67F284-366B-48DA-AE88-8814726CCD31}" type="pres">
      <dgm:prSet presAssocID="{A206DE87-4BAA-4013-8800-43FC5C249D72}" presName="composite" presStyleCnt="0"/>
      <dgm:spPr/>
    </dgm:pt>
    <dgm:pt modelId="{0EAC0CEB-6F19-47BE-872B-9C39876C69F2}" type="pres">
      <dgm:prSet presAssocID="{A206DE87-4BAA-4013-8800-43FC5C249D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8B2055-184C-485D-A4B9-C4B3B8CAF4AA}" type="pres">
      <dgm:prSet presAssocID="{A206DE87-4BAA-4013-8800-43FC5C249D7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00666A-E682-43AD-AC42-C7B4DFBEE011}" type="presOf" srcId="{1AA10285-CBEB-4966-BB15-7F3E74BEBBD6}" destId="{068B2055-184C-485D-A4B9-C4B3B8CAF4AA}" srcOrd="0" destOrd="1" presId="urn:microsoft.com/office/officeart/2005/8/layout/hList1"/>
    <dgm:cxn modelId="{050382A4-84D3-4AD5-9661-2593C691FB37}" type="presOf" srcId="{4D064696-EFE5-423A-A9A9-D1EB5AEA9352}" destId="{8D1B44E1-A2BD-436A-93DC-85234997FB87}" srcOrd="0" destOrd="4" presId="urn:microsoft.com/office/officeart/2005/8/layout/hList1"/>
    <dgm:cxn modelId="{4CBCCC37-84DB-4052-A5A1-E90D43480190}" type="presOf" srcId="{A16A5FDF-F9F3-46D1-9944-54138F59D44E}" destId="{55C83D0B-86DB-45C4-854B-E95A9B9435B6}" srcOrd="0" destOrd="0" presId="urn:microsoft.com/office/officeart/2005/8/layout/hList1"/>
    <dgm:cxn modelId="{44C70313-06A5-4B77-8060-6EDB294A4B87}" type="presOf" srcId="{8E499D3F-22E2-4740-90D4-A77DFB713A3B}" destId="{E9D38092-AE32-4F4A-982B-0FBDC7314DF5}" srcOrd="0" destOrd="0" presId="urn:microsoft.com/office/officeart/2005/8/layout/hList1"/>
    <dgm:cxn modelId="{1B9471F5-10D8-4398-97F8-154493379A9A}" type="presOf" srcId="{77FE17D9-FB82-4D1A-8BA0-BF3D167BE727}" destId="{766141B9-35D0-452E-9080-04A528E291E9}" srcOrd="0" destOrd="0" presId="urn:microsoft.com/office/officeart/2005/8/layout/hList1"/>
    <dgm:cxn modelId="{B63E764F-8F45-4A24-91D5-98C7A2A8B5DE}" srcId="{8E499D3F-22E2-4740-90D4-A77DFB713A3B}" destId="{A16A5FDF-F9F3-46D1-9944-54138F59D44E}" srcOrd="0" destOrd="0" parTransId="{6433080E-2F71-4182-B220-42FB460F3CC4}" sibTransId="{411A26AE-6F91-4A9F-B724-2F8BDB59EC10}"/>
    <dgm:cxn modelId="{9B4B4233-224B-47FD-B019-C57DC396509E}" srcId="{A16A5FDF-F9F3-46D1-9944-54138F59D44E}" destId="{06F1773A-841F-489F-9015-8AEFB15E335C}" srcOrd="0" destOrd="0" parTransId="{6E9633DE-E801-4833-BE45-73AF3AD9392B}" sibTransId="{739F0C58-614C-42AC-9F3C-465313104B90}"/>
    <dgm:cxn modelId="{1AC3BFAA-A589-41D3-904F-10B8265BD89A}" type="presOf" srcId="{D8310756-09CE-406C-A031-E6EDC2C32E47}" destId="{C2E88636-C8F6-4CD7-9DA6-CA422399A93A}" srcOrd="0" destOrd="0" presId="urn:microsoft.com/office/officeart/2005/8/layout/hList1"/>
    <dgm:cxn modelId="{2E1B62AC-D48D-40A5-BA6A-4B53066F4F5C}" srcId="{D8310756-09CE-406C-A031-E6EDC2C32E47}" destId="{77FE17D9-FB82-4D1A-8BA0-BF3D167BE727}" srcOrd="0" destOrd="0" parTransId="{E281A869-2158-402E-8FA9-D2A4504D878F}" sibTransId="{D68FD0AD-5232-40E8-98EB-E8F31CA3A057}"/>
    <dgm:cxn modelId="{68268DA2-F938-4912-AA9E-F253C73880D4}" srcId="{A16A5FDF-F9F3-46D1-9944-54138F59D44E}" destId="{D8B1AF0B-41B8-45F4-82AD-40E2D50D40A3}" srcOrd="3" destOrd="0" parTransId="{4E772526-D8A9-4DB7-813F-B969EA040938}" sibTransId="{CAE057CB-6C04-4BD5-9DC6-5584F3C1299E}"/>
    <dgm:cxn modelId="{6674C29B-7444-458B-845A-FE1167C11BDE}" srcId="{8E499D3F-22E2-4740-90D4-A77DFB713A3B}" destId="{A206DE87-4BAA-4013-8800-43FC5C249D72}" srcOrd="2" destOrd="0" parTransId="{6C5F9B91-6E46-4613-917A-714EDC74DE74}" sibTransId="{1742783D-B9DC-4F92-91A4-081A8E9EC376}"/>
    <dgm:cxn modelId="{914D72EE-1044-4F79-90CD-D004C875272C}" srcId="{D8310756-09CE-406C-A031-E6EDC2C32E47}" destId="{90FA8D0E-2C96-40A6-9C4B-577201348C5D}" srcOrd="2" destOrd="0" parTransId="{5B79B28C-6577-4A3B-9A8C-9E73824E6A69}" sibTransId="{3CFD1685-5C6B-4BBD-A7F7-FC6D9B7E6E93}"/>
    <dgm:cxn modelId="{E1C468D4-B2C0-469E-B719-EBE7CF421FCE}" type="presOf" srcId="{0E39EB6A-3D2E-4621-ADDF-802C18AE8407}" destId="{8D1B44E1-A2BD-436A-93DC-85234997FB87}" srcOrd="0" destOrd="1" presId="urn:microsoft.com/office/officeart/2005/8/layout/hList1"/>
    <dgm:cxn modelId="{05F7A965-C4E6-48EB-A936-55605CB19E8D}" srcId="{A16A5FDF-F9F3-46D1-9944-54138F59D44E}" destId="{F2A1CFF5-57ED-49D2-A321-1419BB4293A4}" srcOrd="2" destOrd="0" parTransId="{7A3393FA-E138-4ABE-B5E1-415795A597AE}" sibTransId="{29FBE392-9068-4D9F-8BBF-7AC7563148C3}"/>
    <dgm:cxn modelId="{5C98ED18-77C0-4D0B-9059-8FCB3064589E}" type="presOf" srcId="{06F1773A-841F-489F-9015-8AEFB15E335C}" destId="{8D1B44E1-A2BD-436A-93DC-85234997FB87}" srcOrd="0" destOrd="0" presId="urn:microsoft.com/office/officeart/2005/8/layout/hList1"/>
    <dgm:cxn modelId="{995BF2A4-F913-4BC9-A990-45DE06273F6C}" type="presOf" srcId="{D8B1AF0B-41B8-45F4-82AD-40E2D50D40A3}" destId="{8D1B44E1-A2BD-436A-93DC-85234997FB87}" srcOrd="0" destOrd="3" presId="urn:microsoft.com/office/officeart/2005/8/layout/hList1"/>
    <dgm:cxn modelId="{A2E09EE4-3BB5-4370-989C-F357A2CB27FD}" srcId="{A206DE87-4BAA-4013-8800-43FC5C249D72}" destId="{EF10B6BA-7D6A-469A-AA93-8530369268E0}" srcOrd="0" destOrd="0" parTransId="{69577068-FE8C-41CD-B33E-2267AEBFA7FF}" sibTransId="{8EBC02C0-D036-42F0-93E1-FA26B83C68AB}"/>
    <dgm:cxn modelId="{3B4BDDAA-BE2F-4A6A-9A6B-93E304EE91CE}" type="presOf" srcId="{F2A1CFF5-57ED-49D2-A321-1419BB4293A4}" destId="{8D1B44E1-A2BD-436A-93DC-85234997FB87}" srcOrd="0" destOrd="2" presId="urn:microsoft.com/office/officeart/2005/8/layout/hList1"/>
    <dgm:cxn modelId="{08B1380D-2581-48CE-94B0-7906C5A75F85}" type="presOf" srcId="{D8CEE7C5-951F-4C17-8B04-1B15E6C70BD5}" destId="{766141B9-35D0-452E-9080-04A528E291E9}" srcOrd="0" destOrd="3" presId="urn:microsoft.com/office/officeart/2005/8/layout/hList1"/>
    <dgm:cxn modelId="{44B1027F-8983-4F50-8F61-B312F2380B57}" type="presOf" srcId="{F49852E8-BA27-4F8A-8171-C24E11E00ECD}" destId="{766141B9-35D0-452E-9080-04A528E291E9}" srcOrd="0" destOrd="1" presId="urn:microsoft.com/office/officeart/2005/8/layout/hList1"/>
    <dgm:cxn modelId="{C094BA8F-1EF5-4C89-87D6-D0EA9E94BA69}" srcId="{D8310756-09CE-406C-A031-E6EDC2C32E47}" destId="{D8CEE7C5-951F-4C17-8B04-1B15E6C70BD5}" srcOrd="3" destOrd="0" parTransId="{D8F5B789-42B0-44E8-AD0D-CEAE0F3A0386}" sibTransId="{A462BF0A-370D-4164-B54B-0D46E213FA65}"/>
    <dgm:cxn modelId="{58691F79-C483-4871-A0E2-E8311A4EF6F3}" srcId="{A16A5FDF-F9F3-46D1-9944-54138F59D44E}" destId="{0E39EB6A-3D2E-4621-ADDF-802C18AE8407}" srcOrd="1" destOrd="0" parTransId="{EC7E2894-2493-4D3A-AC57-5B6793B693A2}" sibTransId="{CF0D6E7F-4CF6-4C0F-96FF-4090FCF38908}"/>
    <dgm:cxn modelId="{0563D7C1-0A0D-4131-8060-EEEBA52D25D5}" type="presOf" srcId="{EF10B6BA-7D6A-469A-AA93-8530369268E0}" destId="{068B2055-184C-485D-A4B9-C4B3B8CAF4AA}" srcOrd="0" destOrd="0" presId="urn:microsoft.com/office/officeart/2005/8/layout/hList1"/>
    <dgm:cxn modelId="{28FDB32B-FE99-4C9D-BA64-73C27F19C1CB}" srcId="{8E499D3F-22E2-4740-90D4-A77DFB713A3B}" destId="{D8310756-09CE-406C-A031-E6EDC2C32E47}" srcOrd="1" destOrd="0" parTransId="{191A1BB6-74D4-4451-86FF-AB9B5C74274D}" sibTransId="{2673E342-73B1-4DC6-9CE1-A6E0D987E29D}"/>
    <dgm:cxn modelId="{5DF294C0-3444-4FAA-80CE-4F9A7C7907C5}" type="presOf" srcId="{A206DE87-4BAA-4013-8800-43FC5C249D72}" destId="{0EAC0CEB-6F19-47BE-872B-9C39876C69F2}" srcOrd="0" destOrd="0" presId="urn:microsoft.com/office/officeart/2005/8/layout/hList1"/>
    <dgm:cxn modelId="{3926DE09-3213-4529-8C18-8FE0FADC0015}" srcId="{A16A5FDF-F9F3-46D1-9944-54138F59D44E}" destId="{4D064696-EFE5-423A-A9A9-D1EB5AEA9352}" srcOrd="4" destOrd="0" parTransId="{4F4DAF44-279A-477A-A7F7-97991C2D0C27}" sibTransId="{58096A2E-F770-48B5-8686-6A2899C13CA8}"/>
    <dgm:cxn modelId="{4F4F8E77-FE79-461E-8992-A3275179EDFE}" type="presOf" srcId="{90FA8D0E-2C96-40A6-9C4B-577201348C5D}" destId="{766141B9-35D0-452E-9080-04A528E291E9}" srcOrd="0" destOrd="2" presId="urn:microsoft.com/office/officeart/2005/8/layout/hList1"/>
    <dgm:cxn modelId="{F8FF45C0-B445-4ED1-9E4D-70DEED9C62EC}" srcId="{D8310756-09CE-406C-A031-E6EDC2C32E47}" destId="{F49852E8-BA27-4F8A-8171-C24E11E00ECD}" srcOrd="1" destOrd="0" parTransId="{EA62FA51-BB57-41E7-ADF9-72820D415557}" sibTransId="{D896C25F-5CCD-4255-BCBE-5DBF8A00CF5C}"/>
    <dgm:cxn modelId="{1DDF5B4C-95E5-4974-9AC2-D20EAB59F67D}" srcId="{A206DE87-4BAA-4013-8800-43FC5C249D72}" destId="{1AA10285-CBEB-4966-BB15-7F3E74BEBBD6}" srcOrd="1" destOrd="0" parTransId="{7F4C9073-95B9-4004-AA79-EB2A730349A9}" sibTransId="{F1CC854C-6367-4616-8F1B-6963984878AB}"/>
    <dgm:cxn modelId="{6C98CF1B-FD21-4239-980C-11308A871EF6}" type="presParOf" srcId="{E9D38092-AE32-4F4A-982B-0FBDC7314DF5}" destId="{1A4EBBFD-3F89-4DDC-883F-DADF65916A72}" srcOrd="0" destOrd="0" presId="urn:microsoft.com/office/officeart/2005/8/layout/hList1"/>
    <dgm:cxn modelId="{A6D3EEF5-7E0D-42BE-B895-09F6BDF76855}" type="presParOf" srcId="{1A4EBBFD-3F89-4DDC-883F-DADF65916A72}" destId="{55C83D0B-86DB-45C4-854B-E95A9B9435B6}" srcOrd="0" destOrd="0" presId="urn:microsoft.com/office/officeart/2005/8/layout/hList1"/>
    <dgm:cxn modelId="{8935E17E-E24C-40C1-A0D3-5912F10E2171}" type="presParOf" srcId="{1A4EBBFD-3F89-4DDC-883F-DADF65916A72}" destId="{8D1B44E1-A2BD-436A-93DC-85234997FB87}" srcOrd="1" destOrd="0" presId="urn:microsoft.com/office/officeart/2005/8/layout/hList1"/>
    <dgm:cxn modelId="{74A9DA70-2027-4A38-8B0A-AA3BC148D862}" type="presParOf" srcId="{E9D38092-AE32-4F4A-982B-0FBDC7314DF5}" destId="{7225733B-BF82-46AB-A873-8124E860E301}" srcOrd="1" destOrd="0" presId="urn:microsoft.com/office/officeart/2005/8/layout/hList1"/>
    <dgm:cxn modelId="{27AB3549-06C0-4D71-A303-D5C2CB56AC9F}" type="presParOf" srcId="{E9D38092-AE32-4F4A-982B-0FBDC7314DF5}" destId="{B691A520-A0EB-4BF0-8EF3-29C1728E9ED9}" srcOrd="2" destOrd="0" presId="urn:microsoft.com/office/officeart/2005/8/layout/hList1"/>
    <dgm:cxn modelId="{CDC777B9-4BB9-4DF5-8F84-A78CE009E3ED}" type="presParOf" srcId="{B691A520-A0EB-4BF0-8EF3-29C1728E9ED9}" destId="{C2E88636-C8F6-4CD7-9DA6-CA422399A93A}" srcOrd="0" destOrd="0" presId="urn:microsoft.com/office/officeart/2005/8/layout/hList1"/>
    <dgm:cxn modelId="{B35C2BD0-3674-48E1-A63D-E8FF6CC4B147}" type="presParOf" srcId="{B691A520-A0EB-4BF0-8EF3-29C1728E9ED9}" destId="{766141B9-35D0-452E-9080-04A528E291E9}" srcOrd="1" destOrd="0" presId="urn:microsoft.com/office/officeart/2005/8/layout/hList1"/>
    <dgm:cxn modelId="{7124ABD8-A494-4B22-A06A-C0C734F8D279}" type="presParOf" srcId="{E9D38092-AE32-4F4A-982B-0FBDC7314DF5}" destId="{44ECD92B-0D80-456E-B8E9-99D0687C333C}" srcOrd="3" destOrd="0" presId="urn:microsoft.com/office/officeart/2005/8/layout/hList1"/>
    <dgm:cxn modelId="{D7974D5B-3523-4739-87D1-8497086D85FE}" type="presParOf" srcId="{E9D38092-AE32-4F4A-982B-0FBDC7314DF5}" destId="{7E67F284-366B-48DA-AE88-8814726CCD31}" srcOrd="4" destOrd="0" presId="urn:microsoft.com/office/officeart/2005/8/layout/hList1"/>
    <dgm:cxn modelId="{B556DD44-32FE-4E16-AA92-1CB825D3B1EE}" type="presParOf" srcId="{7E67F284-366B-48DA-AE88-8814726CCD31}" destId="{0EAC0CEB-6F19-47BE-872B-9C39876C69F2}" srcOrd="0" destOrd="0" presId="urn:microsoft.com/office/officeart/2005/8/layout/hList1"/>
    <dgm:cxn modelId="{80320451-9D41-4C09-A5E9-3C951C3AAC83}" type="presParOf" srcId="{7E67F284-366B-48DA-AE88-8814726CCD31}" destId="{068B2055-184C-485D-A4B9-C4B3B8CAF4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83D0B-86DB-45C4-854B-E95A9B9435B6}">
      <dsp:nvSpPr>
        <dsp:cNvPr id="0" name=""/>
        <dsp:cNvSpPr/>
      </dsp:nvSpPr>
      <dsp:spPr>
        <a:xfrm>
          <a:off x="3413" y="76350"/>
          <a:ext cx="3327918" cy="718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Civiel</a:t>
          </a:r>
          <a:endParaRPr lang="nl-NL" sz="2000" kern="1200" dirty="0"/>
        </a:p>
      </dsp:txBody>
      <dsp:txXfrm>
        <a:off x="3413" y="76350"/>
        <a:ext cx="3327918" cy="718294"/>
      </dsp:txXfrm>
    </dsp:sp>
    <dsp:sp modelId="{8D1B44E1-A2BD-436A-93DC-85234997FB87}">
      <dsp:nvSpPr>
        <dsp:cNvPr id="0" name=""/>
        <dsp:cNvSpPr/>
      </dsp:nvSpPr>
      <dsp:spPr>
        <a:xfrm>
          <a:off x="3413" y="794645"/>
          <a:ext cx="3327918" cy="3401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Vervanging val, inclusief ballastkist en draaipunten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Vervanging bewegingswerk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Vervanging voegovergangen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Aanpassingen basculekelder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100" kern="1200" dirty="0"/>
        </a:p>
      </dsp:txBody>
      <dsp:txXfrm>
        <a:off x="3413" y="794645"/>
        <a:ext cx="3327918" cy="3401055"/>
      </dsp:txXfrm>
    </dsp:sp>
    <dsp:sp modelId="{C2E88636-C8F6-4CD7-9DA6-CA422399A93A}">
      <dsp:nvSpPr>
        <dsp:cNvPr id="0" name=""/>
        <dsp:cNvSpPr/>
      </dsp:nvSpPr>
      <dsp:spPr>
        <a:xfrm>
          <a:off x="3797240" y="76350"/>
          <a:ext cx="3327918" cy="718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Bediening, besturing &amp; bewaking</a:t>
          </a:r>
          <a:endParaRPr lang="nl-NL" sz="2000" kern="1200" dirty="0"/>
        </a:p>
      </dsp:txBody>
      <dsp:txXfrm>
        <a:off x="3797240" y="76350"/>
        <a:ext cx="3327918" cy="718294"/>
      </dsp:txXfrm>
    </dsp:sp>
    <dsp:sp modelId="{766141B9-35D0-452E-9080-04A528E291E9}">
      <dsp:nvSpPr>
        <dsp:cNvPr id="0" name=""/>
        <dsp:cNvSpPr/>
      </dsp:nvSpPr>
      <dsp:spPr>
        <a:xfrm>
          <a:off x="3797240" y="794645"/>
          <a:ext cx="3327918" cy="3401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Bediening op afstand (</a:t>
          </a:r>
          <a:r>
            <a:rPr lang="nl-NL" sz="2100" kern="1200" dirty="0" err="1" smtClean="0"/>
            <a:t>Volkerak</a:t>
          </a:r>
          <a:r>
            <a:rPr lang="nl-NL" sz="2100" kern="1200" dirty="0" smtClean="0"/>
            <a:t>)</a:t>
          </a:r>
          <a:endParaRPr lang="nl-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Vervanging systemen door bouwblokken</a:t>
          </a:r>
          <a:endParaRPr lang="nl-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Aanpassen diverse verkeerssystemen</a:t>
          </a:r>
          <a:endParaRPr lang="nl-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100" kern="1200" dirty="0"/>
        </a:p>
      </dsp:txBody>
      <dsp:txXfrm>
        <a:off x="3797240" y="794645"/>
        <a:ext cx="3327918" cy="3401055"/>
      </dsp:txXfrm>
    </dsp:sp>
    <dsp:sp modelId="{0EAC0CEB-6F19-47BE-872B-9C39876C69F2}">
      <dsp:nvSpPr>
        <dsp:cNvPr id="0" name=""/>
        <dsp:cNvSpPr/>
      </dsp:nvSpPr>
      <dsp:spPr>
        <a:xfrm>
          <a:off x="7591068" y="76350"/>
          <a:ext cx="3327918" cy="718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Overig</a:t>
          </a:r>
          <a:endParaRPr lang="nl-NL" sz="2000" kern="1200" dirty="0"/>
        </a:p>
      </dsp:txBody>
      <dsp:txXfrm>
        <a:off x="7591068" y="76350"/>
        <a:ext cx="3327918" cy="718294"/>
      </dsp:txXfrm>
    </dsp:sp>
    <dsp:sp modelId="{068B2055-184C-485D-A4B9-C4B3B8CAF4AA}">
      <dsp:nvSpPr>
        <dsp:cNvPr id="0" name=""/>
        <dsp:cNvSpPr/>
      </dsp:nvSpPr>
      <dsp:spPr>
        <a:xfrm>
          <a:off x="7591068" y="794645"/>
          <a:ext cx="3327918" cy="3401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CE markering</a:t>
          </a:r>
          <a:endParaRPr lang="nl-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100" kern="1200" dirty="0" smtClean="0"/>
            <a:t>Amoveren bedienhuis?</a:t>
          </a:r>
          <a:endParaRPr lang="nl-NL" sz="2100" kern="1200" dirty="0"/>
        </a:p>
      </dsp:txBody>
      <dsp:txXfrm>
        <a:off x="7591068" y="794645"/>
        <a:ext cx="3327918" cy="3401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5BCB92-AEA6-46B7-ADFA-BD4CB77B0F6A}" type="datetimeFigureOut">
              <a:rPr lang="nl-NL"/>
              <a:pPr>
                <a:defRPr/>
              </a:pPr>
              <a:t>3-6-2021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11A3FA-54D7-4C8F-BF5D-3D744B0884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ED7797-163F-41DA-B49D-492033A2EAD2}" type="datetimeFigureOut">
              <a:rPr lang="nl-NL"/>
              <a:pPr>
                <a:defRPr/>
              </a:pPr>
              <a:t>3-6-2021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6A924-1AB5-4866-A4AB-59521D479E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6A924-1AB5-4866-A4AB-59521D479E86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7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6A924-1AB5-4866-A4AB-59521D479E86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40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2000" y="3657600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5FA4-97E6-4F22-B069-71735C90C12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4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45BE07-1992-452A-9B49-05F22ED159F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495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B384-2164-48CD-8B95-92C3D45EC6C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01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3887-56B5-409B-85B9-F5F98289EA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0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0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5" name="Tijdelijke aanduiding voor illustratie 4"/>
          <p:cNvSpPr>
            <a:spLocks noGrp="1"/>
          </p:cNvSpPr>
          <p:nvPr>
            <p:ph type="clipArt" sz="quarter" idx="11"/>
          </p:nvPr>
        </p:nvSpPr>
        <p:spPr>
          <a:xfrm>
            <a:off x="624416" y="2070000"/>
            <a:ext cx="11203200" cy="41400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1" descr="Date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E89C-BF04-4782-BEA0-83D13F20E9F9}" type="datetime4">
              <a:rPr lang="nl-NL"/>
              <a:pPr>
                <a:defRPr/>
              </a:pPr>
              <a:t>3 juni 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28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2000" y="3657600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4649-D700-405C-8E64-2C13D1644F8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8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6"/>
            <a:ext cx="10925176" cy="17369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001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0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A48C-9C32-4F04-B91A-6B4DC6F388D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78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000" y="3657601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6295-2B46-458C-BA26-C2AFA620E32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028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DE1C-9CA7-4E1C-8E33-A961156BC08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05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A53A-2F3E-4024-B8B4-D52618A1CC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6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3E7C-AE72-4050-A767-FD3431AC2EC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2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6"/>
            <a:ext cx="10925176" cy="17369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001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0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0FC-DE2B-48E3-9FE3-5B996E9BDF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929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0000" y="1052514"/>
            <a:ext cx="10923588" cy="4024800"/>
          </a:xfrm>
        </p:spPr>
        <p:txBody>
          <a:bodyPr anchor="b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0000" y="5298141"/>
            <a:ext cx="10923588" cy="923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13F6C8-0474-4E13-9CBB-561AED3A816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99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FD96-BA84-42E9-8F9A-9D3F0FAC4AF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15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82ED-E739-4A6B-98C1-998F5230E4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939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7C08B-8C42-47FC-B7CE-12D68E67E50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9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17EA-18C1-46CC-92EC-EF6CD70E7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06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F643-1E11-489E-A899-00B6F5976C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93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000" y="3657601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1EC3-7DB9-4DFA-8A55-E06A0AD4653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1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2667-2032-4D8D-A177-7F7CAA3CDB6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68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5C09-0297-4336-A277-01BA7E312C6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72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2EB1-CF06-47A5-8623-DBF5CAB215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93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0000" y="1052514"/>
            <a:ext cx="10923588" cy="4024800"/>
          </a:xfrm>
        </p:spPr>
        <p:txBody>
          <a:bodyPr anchor="b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0000" y="5298141"/>
            <a:ext cx="10923588" cy="923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4DC1B0-E0EE-4944-8868-5490A2F6974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17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E294-2150-41BA-9722-6549BFD2A05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26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12E9-FBA4-4A6B-9708-40E0AD8BE31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583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0238" y="1282700"/>
            <a:ext cx="109331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2349500"/>
            <a:ext cx="10933112" cy="3963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527800"/>
            <a:ext cx="511175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6C056B7-1A5E-4333-BCF4-025B2798A53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1" r:id="rId4"/>
    <p:sldLayoutId id="2147484222" r:id="rId5"/>
    <p:sldLayoutId id="2147484228" r:id="rId6"/>
    <p:sldLayoutId id="2147484229" r:id="rId7"/>
    <p:sldLayoutId id="2147484230" r:id="rId8"/>
    <p:sldLayoutId id="2147484223" r:id="rId9"/>
    <p:sldLayoutId id="2147484231" r:id="rId10"/>
    <p:sldLayoutId id="2147484224" r:id="rId11"/>
    <p:sldLayoutId id="2147484232" r:id="rId12"/>
    <p:sldLayoutId id="214748424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0238" y="1282700"/>
            <a:ext cx="109331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2349500"/>
            <a:ext cx="10933112" cy="3963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527800"/>
            <a:ext cx="511175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DBBC95-28B5-4415-889C-72DC3EBE3EB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291" name="Titel 2"/>
          <p:cNvSpPr>
            <a:spLocks noGrp="1"/>
          </p:cNvSpPr>
          <p:nvPr>
            <p:ph type="title"/>
          </p:nvPr>
        </p:nvSpPr>
        <p:spPr>
          <a:xfrm>
            <a:off x="0" y="5672138"/>
            <a:ext cx="12192000" cy="576262"/>
          </a:xfrm>
        </p:spPr>
        <p:txBody>
          <a:bodyPr/>
          <a:lstStyle/>
          <a:p>
            <a:pPr eaLnBrk="1" hangingPunct="1"/>
            <a:r>
              <a:rPr lang="nl-NL" altLang="nl-NL" smtClean="0"/>
              <a:t>Haringvlietbrug</a:t>
            </a:r>
          </a:p>
        </p:txBody>
      </p:sp>
      <p:sp>
        <p:nvSpPr>
          <p:cNvPr id="12292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886AD5-D7F4-49E0-81D3-651D5D0D0DB2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1"/>
          <p:cNvSpPr>
            <a:spLocks noGrp="1"/>
          </p:cNvSpPr>
          <p:nvPr>
            <p:ph sz="quarter" idx="13"/>
          </p:nvPr>
        </p:nvSpPr>
        <p:spPr bwMode="auto">
          <a:xfrm>
            <a:off x="636588" y="2214563"/>
            <a:ext cx="10923587" cy="39639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5400" indent="0" eaLnBrk="1" fontAlgn="ctr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nl-NL" altLang="nl-NL" dirty="0" smtClean="0"/>
              <a:t>			</a:t>
            </a:r>
            <a:r>
              <a:rPr lang="nl-NL" altLang="nl-NL" i="1" dirty="0"/>
              <a:t>I</a:t>
            </a:r>
            <a:r>
              <a:rPr lang="nl-NL" altLang="nl-NL" i="1" dirty="0" smtClean="0"/>
              <a:t>nschatting hinder onder voorbehoud</a:t>
            </a:r>
          </a:p>
          <a:p>
            <a:pPr marL="25400" indent="0" eaLnBrk="1" fontAlgn="ctr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nl-NL" altLang="nl-NL" b="1" dirty="0" smtClean="0"/>
              <a:t>Wegverkeer</a:t>
            </a:r>
            <a:r>
              <a:rPr lang="nl-NL" altLang="nl-NL" dirty="0" smtClean="0"/>
              <a:t> </a:t>
            </a:r>
          </a:p>
          <a:p>
            <a:pPr marL="341313" eaLnBrk="1" fontAlgn="ctr" hangingPunct="1">
              <a:lnSpc>
                <a:spcPct val="110000"/>
              </a:lnSpc>
              <a:defRPr/>
            </a:pPr>
            <a:r>
              <a:rPr lang="nl-NL" altLang="nl-NL" dirty="0" smtClean="0"/>
              <a:t>Meerdere weken aaneengesloten afsluiting in beide richtingen (incl. parallelbaan)</a:t>
            </a:r>
          </a:p>
          <a:p>
            <a:pPr marL="341313" eaLnBrk="1" fontAlgn="ctr" hangingPunct="1">
              <a:lnSpc>
                <a:spcPct val="110000"/>
              </a:lnSpc>
              <a:defRPr/>
            </a:pPr>
            <a:r>
              <a:rPr lang="nl-NL" altLang="nl-NL" dirty="0" smtClean="0"/>
              <a:t>Ca. 10 nachtafsluitingen in beide richtingen (incl. parallelbaan)</a:t>
            </a:r>
          </a:p>
          <a:p>
            <a:pPr marL="25400" indent="0" eaLnBrk="1" fontAlgn="ctr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nl-NL" altLang="nl-NL" b="1" dirty="0" smtClean="0"/>
              <a:t>Vaarwegverkeer</a:t>
            </a:r>
          </a:p>
          <a:p>
            <a:pPr marL="341313" eaLnBrk="1" fontAlgn="ctr" hangingPunct="1">
              <a:lnSpc>
                <a:spcPct val="110000"/>
              </a:lnSpc>
              <a:defRPr/>
            </a:pPr>
            <a:r>
              <a:rPr lang="nl-NL" altLang="nl-NL" dirty="0" smtClean="0"/>
              <a:t>Ca. 4 maanden stremming (voor hoge scheepvaart) door renovatie, daadwerkelijke stremming brug zal langer zijn</a:t>
            </a:r>
          </a:p>
          <a:p>
            <a:pPr marL="654050" lvl="1" eaLnBrk="1" fontAlgn="ctr" hangingPunct="1">
              <a:lnSpc>
                <a:spcPct val="110000"/>
              </a:lnSpc>
              <a:defRPr/>
            </a:pPr>
            <a:endParaRPr lang="nl-NL" altLang="nl-NL" dirty="0">
              <a:solidFill>
                <a:srgbClr val="FF0000"/>
              </a:solidFill>
            </a:endParaRPr>
          </a:p>
        </p:txBody>
      </p:sp>
      <p:sp>
        <p:nvSpPr>
          <p:cNvPr id="17411" name="Tijdelijke aanduiding voor dianummer 2"/>
          <p:cNvSpPr>
            <a:spLocks noGrp="1"/>
          </p:cNvSpPr>
          <p:nvPr>
            <p:ph type="sldNum" sz="quarter" idx="2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B14DB-0A0A-4689-8E97-5CADE6054266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2" name="Titel 4"/>
          <p:cNvSpPr>
            <a:spLocks noGrp="1"/>
          </p:cNvSpPr>
          <p:nvPr>
            <p:ph type="title"/>
          </p:nvPr>
        </p:nvSpPr>
        <p:spPr>
          <a:xfrm>
            <a:off x="636588" y="1331913"/>
            <a:ext cx="11377612" cy="1068387"/>
          </a:xfrm>
        </p:spPr>
        <p:txBody>
          <a:bodyPr/>
          <a:lstStyle/>
          <a:p>
            <a:pPr eaLnBrk="1" hangingPunct="1"/>
            <a:r>
              <a:rPr lang="nl-NL" altLang="nl-NL" dirty="0"/>
              <a:t> </a:t>
            </a:r>
            <a:r>
              <a:rPr lang="nl-NL" altLang="nl-NL" dirty="0" smtClean="0"/>
              <a:t>Verwachte hinder werkzaamheden renovatie</a:t>
            </a: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</a:t>
            </a:r>
            <a:r>
              <a:rPr lang="nl-NL" dirty="0" smtClean="0"/>
              <a:t>bedrijfsinformatie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81225"/>
            <a:ext cx="3646487" cy="396398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843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7</a:t>
            </a:r>
            <a:r>
              <a:rPr lang="nl-NL" altLang="nl-NL" dirty="0" smtClean="0"/>
              <a:t>. </a:t>
            </a:r>
            <a:r>
              <a:rPr lang="nl-NL" altLang="nl-NL" dirty="0" smtClean="0"/>
              <a:t>Raakvlakprojecten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B96A7F3E-1CEB-49B5-9EBD-877A643D0928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878578"/>
            <a:ext cx="7362173" cy="4141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29999" y="2350800"/>
            <a:ext cx="5915263" cy="3963600"/>
          </a:xfrm>
        </p:spPr>
        <p:txBody>
          <a:bodyPr/>
          <a:lstStyle/>
          <a:p>
            <a:r>
              <a:rPr lang="nl-NL" dirty="0" smtClean="0"/>
              <a:t>Uitwerken planning</a:t>
            </a:r>
          </a:p>
          <a:p>
            <a:r>
              <a:rPr lang="nl-NL" dirty="0"/>
              <a:t>M</a:t>
            </a:r>
            <a:r>
              <a:rPr lang="nl-NL" dirty="0" smtClean="0"/>
              <a:t>ogelijkheid versnellen</a:t>
            </a:r>
          </a:p>
          <a:p>
            <a:r>
              <a:rPr lang="nl-NL" dirty="0" smtClean="0"/>
              <a:t>Incentives </a:t>
            </a:r>
            <a:r>
              <a:rPr lang="nl-NL" dirty="0"/>
              <a:t>aannemer</a:t>
            </a:r>
          </a:p>
          <a:p>
            <a:r>
              <a:rPr lang="nl-NL" dirty="0" smtClean="0"/>
              <a:t>Communicatieaanpak</a:t>
            </a:r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8" y="1282700"/>
            <a:ext cx="5011737" cy="2583246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8. </a:t>
            </a:r>
            <a:r>
              <a:rPr lang="nl-NL" altLang="nl-NL" dirty="0" smtClean="0"/>
              <a:t>Hoe gaan we verder?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2CDE2-98F0-4B70-9ACC-833430CC7D4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61" y="3964340"/>
            <a:ext cx="5014913" cy="25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49092" y="1985328"/>
            <a:ext cx="7744588" cy="4400893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048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9. </a:t>
            </a:r>
            <a:r>
              <a:rPr lang="nl-NL" altLang="nl-NL" dirty="0" smtClean="0"/>
              <a:t>Vragen en discussie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7B392768-7A61-4062-9D1C-18A5B69E0360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238" y="2351088"/>
            <a:ext cx="10922000" cy="39639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Opening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Kenmerken </a:t>
            </a:r>
            <a:r>
              <a:rPr lang="nl-NL" dirty="0" smtClean="0"/>
              <a:t>Haringvlietbrug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Staat van de Haringvlietbrug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Huidige problemen met de klep van de brug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Einde levensduur klep Haringvlietbrug</a:t>
            </a:r>
            <a:endParaRPr lang="nl-NL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Vervanging en Renovatie van de klep</a:t>
            </a:r>
            <a:endParaRPr lang="nl-NL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err="1" smtClean="0"/>
              <a:t>Raakvlakprojecten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Hoe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verder</a:t>
            </a:r>
            <a:r>
              <a:rPr lang="en-US" dirty="0" smtClean="0"/>
              <a:t>?</a:t>
            </a:r>
            <a:endParaRPr lang="nl-NL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smtClean="0"/>
              <a:t>Vragen en discussie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</p:txBody>
      </p:sp>
      <p:sp>
        <p:nvSpPr>
          <p:cNvPr id="1331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Agenda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AF7F9D90-C893-40C7-9006-A6EE3DBCDB3D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tekst 1"/>
          <p:cNvSpPr>
            <a:spLocks noGrp="1"/>
          </p:cNvSpPr>
          <p:nvPr>
            <p:ph type="body" sz="quarter" idx="16"/>
          </p:nvPr>
        </p:nvSpPr>
        <p:spPr bwMode="auto">
          <a:xfrm>
            <a:off x="4206240" y="2351088"/>
            <a:ext cx="7349173" cy="39639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423"/>
              </a:spcBef>
              <a:defRPr/>
            </a:pPr>
            <a:r>
              <a:rPr lang="nl-NL" dirty="0"/>
              <a:t>Bouwjaar 1965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dirty="0"/>
              <a:t>Bascule met vaste brug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dirty="0"/>
              <a:t>Verkeersintensiteit: ca. 65.000 voertuigen per dag (2019), een stijging van 20% ten opzichte van 2015</a:t>
            </a:r>
            <a:endParaRPr lang="nl-NL" dirty="0">
              <a:solidFill>
                <a:srgbClr val="FF0000"/>
              </a:solidFill>
            </a:endParaRPr>
          </a:p>
          <a:p>
            <a:pPr eaLnBrk="1" hangingPunct="1">
              <a:spcBef>
                <a:spcPts val="423"/>
              </a:spcBef>
              <a:defRPr/>
            </a:pPr>
            <a:r>
              <a:rPr lang="nl-NL" dirty="0"/>
              <a:t>Brugopeningen: 10-12 per dag in het seizoen, 0-2 per dag er buiten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/>
              <a:t>Door het intensieve gebruik – veel vrachtverkeer – </a:t>
            </a:r>
            <a:r>
              <a:rPr lang="nl-NL" altLang="nl-NL" dirty="0" smtClean="0"/>
              <a:t>bereikt </a:t>
            </a:r>
            <a:r>
              <a:rPr lang="nl-NL" altLang="nl-NL" dirty="0"/>
              <a:t>de Haringvlietbrug sneller dan verwacht het </a:t>
            </a:r>
            <a:r>
              <a:rPr lang="nl-NL" altLang="nl-NL" dirty="0" smtClean="0"/>
              <a:t>einde </a:t>
            </a:r>
            <a:r>
              <a:rPr lang="nl-NL" altLang="nl-NL" dirty="0"/>
              <a:t>van zijn </a:t>
            </a:r>
            <a:r>
              <a:rPr lang="nl-NL" altLang="nl-NL" dirty="0" smtClean="0"/>
              <a:t>levensduur</a:t>
            </a:r>
            <a:endParaRPr lang="nl-NL" dirty="0"/>
          </a:p>
        </p:txBody>
      </p:sp>
      <p:sp>
        <p:nvSpPr>
          <p:cNvPr id="14339" name="Titel 2"/>
          <p:cNvSpPr>
            <a:spLocks noGrp="1"/>
          </p:cNvSpPr>
          <p:nvPr>
            <p:ph type="title"/>
          </p:nvPr>
        </p:nvSpPr>
        <p:spPr>
          <a:xfrm>
            <a:off x="4206240" y="1282700"/>
            <a:ext cx="7985760" cy="1068388"/>
          </a:xfrm>
        </p:spPr>
        <p:txBody>
          <a:bodyPr/>
          <a:lstStyle/>
          <a:p>
            <a:r>
              <a:rPr lang="nl-NL" altLang="nl-NL" dirty="0" smtClean="0"/>
              <a:t>2. </a:t>
            </a:r>
            <a:r>
              <a:rPr lang="nl-NL" altLang="nl-NL" dirty="0" smtClean="0"/>
              <a:t>Kenmerken Haringvlietbrug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>
          <a:xfrm>
            <a:off x="4054475" y="6600825"/>
            <a:ext cx="4262438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E3BEDD17-3BB7-4DFC-B492-4C3AA6B22DD0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2449"/>
          <a:stretch>
            <a:fillRect/>
          </a:stretch>
        </p:blipFill>
        <p:spPr>
          <a:xfrm rot="5400000">
            <a:off x="-1401763" y="1401763"/>
            <a:ext cx="6858001" cy="4054475"/>
          </a:xfrm>
        </p:spPr>
      </p:pic>
    </p:spTree>
    <p:extLst>
      <p:ext uri="{BB962C8B-B14F-4D97-AF65-F5344CB8AC3E}">
        <p14:creationId xmlns:p14="http://schemas.microsoft.com/office/powerpoint/2010/main" val="37199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tekst 1"/>
          <p:cNvSpPr>
            <a:spLocks noGrp="1"/>
          </p:cNvSpPr>
          <p:nvPr>
            <p:ph type="body" sz="quarter" idx="16"/>
          </p:nvPr>
        </p:nvSpPr>
        <p:spPr bwMode="auto">
          <a:xfrm>
            <a:off x="6551613" y="2351088"/>
            <a:ext cx="5003800" cy="39639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Beweegbaar deel</a:t>
            </a:r>
          </a:p>
          <a:p>
            <a:pPr lvl="1"/>
            <a:r>
              <a:rPr lang="nl-NL" altLang="nl-NL" smtClean="0"/>
              <a:t>Vermoeiing hoofdliggers</a:t>
            </a:r>
          </a:p>
          <a:p>
            <a:pPr lvl="1"/>
            <a:r>
              <a:rPr lang="nl-NL" altLang="nl-NL" smtClean="0"/>
              <a:t>Vervanging aluminium rijdek</a:t>
            </a:r>
          </a:p>
          <a:p>
            <a:pPr lvl="1"/>
            <a:r>
              <a:rPr lang="nl-NL" altLang="nl-NL" smtClean="0"/>
              <a:t>Problemen met bevestiging rijdek</a:t>
            </a:r>
          </a:p>
          <a:p>
            <a:pPr lvl="1"/>
            <a:r>
              <a:rPr lang="nl-NL" altLang="nl-NL" smtClean="0"/>
              <a:t>Vervanging bewegingswerk</a:t>
            </a:r>
          </a:p>
          <a:p>
            <a:pPr lvl="1"/>
            <a:r>
              <a:rPr lang="nl-NL" altLang="nl-NL" smtClean="0"/>
              <a:t>Bediening en besturing vervangen</a:t>
            </a:r>
          </a:p>
          <a:p>
            <a:r>
              <a:rPr lang="nl-NL" altLang="nl-NL" smtClean="0"/>
              <a:t>Vast deel</a:t>
            </a:r>
          </a:p>
          <a:p>
            <a:pPr lvl="1"/>
            <a:r>
              <a:rPr lang="nl-NL" altLang="nl-NL" smtClean="0"/>
              <a:t>Herberekening in 2021</a:t>
            </a:r>
          </a:p>
          <a:p>
            <a:pPr lvl="1"/>
            <a:r>
              <a:rPr lang="nl-NL" altLang="nl-NL" smtClean="0"/>
              <a:t>Versterkingsontwerp gemaakt </a:t>
            </a:r>
          </a:p>
          <a:p>
            <a:endParaRPr lang="nl-NL" altLang="nl-NL" smtClean="0"/>
          </a:p>
        </p:txBody>
      </p:sp>
      <p:sp>
        <p:nvSpPr>
          <p:cNvPr id="14339" name="Titel 2"/>
          <p:cNvSpPr>
            <a:spLocks noGrp="1"/>
          </p:cNvSpPr>
          <p:nvPr>
            <p:ph type="title"/>
          </p:nvPr>
        </p:nvSpPr>
        <p:spPr>
          <a:xfrm>
            <a:off x="6165850" y="1282700"/>
            <a:ext cx="6026150" cy="1068388"/>
          </a:xfrm>
        </p:spPr>
        <p:txBody>
          <a:bodyPr/>
          <a:lstStyle/>
          <a:p>
            <a:r>
              <a:rPr lang="nl-NL" altLang="nl-NL" dirty="0" smtClean="0"/>
              <a:t>3. </a:t>
            </a:r>
            <a:r>
              <a:rPr lang="nl-NL" altLang="nl-NL" dirty="0" smtClean="0"/>
              <a:t>Staat Haringvlietbrug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>
          <a:xfrm>
            <a:off x="6553200" y="6527800"/>
            <a:ext cx="4262438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00654-48A9-4F95-A232-D592968A852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1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92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6553200" y="1631350"/>
            <a:ext cx="5609520" cy="5080600"/>
          </a:xfrm>
        </p:spPr>
        <p:txBody>
          <a:bodyPr>
            <a:normAutofit/>
          </a:bodyPr>
          <a:lstStyle/>
          <a:p>
            <a:r>
              <a:rPr lang="nl-NL" dirty="0" smtClean="0"/>
              <a:t>Klemmen waarmee rijplaten aan de klep zijn bevestigd trillen los</a:t>
            </a:r>
          </a:p>
          <a:p>
            <a:r>
              <a:rPr lang="nl-NL" dirty="0" smtClean="0"/>
              <a:t>210 platen, 700 klemmen</a:t>
            </a:r>
          </a:p>
          <a:p>
            <a:r>
              <a:rPr lang="nl-NL" altLang="nl-NL" kern="0" dirty="0" smtClean="0">
                <a:solidFill>
                  <a:srgbClr val="000000"/>
                </a:solidFill>
              </a:rPr>
              <a:t>Risico dat de platen loskomen. Kan onveilige </a:t>
            </a:r>
            <a:r>
              <a:rPr lang="nl-NL" altLang="nl-NL" kern="0" dirty="0">
                <a:solidFill>
                  <a:srgbClr val="000000"/>
                </a:solidFill>
              </a:rPr>
              <a:t>situaties </a:t>
            </a:r>
            <a:r>
              <a:rPr lang="nl-NL" altLang="nl-NL" kern="0" dirty="0" smtClean="0">
                <a:solidFill>
                  <a:srgbClr val="000000"/>
                </a:solidFill>
              </a:rPr>
              <a:t>opleveren </a:t>
            </a:r>
            <a:r>
              <a:rPr lang="nl-NL" altLang="nl-NL" kern="0" dirty="0">
                <a:solidFill>
                  <a:srgbClr val="000000"/>
                </a:solidFill>
              </a:rPr>
              <a:t>voor (</a:t>
            </a:r>
            <a:r>
              <a:rPr lang="nl-NL" altLang="nl-NL" kern="0" dirty="0" smtClean="0">
                <a:solidFill>
                  <a:srgbClr val="000000"/>
                </a:solidFill>
              </a:rPr>
              <a:t>vaar)weggebruikers</a:t>
            </a:r>
          </a:p>
          <a:p>
            <a:r>
              <a:rPr lang="nl-NL" kern="0" dirty="0">
                <a:solidFill>
                  <a:srgbClr val="000000"/>
                </a:solidFill>
              </a:rPr>
              <a:t>Wekelijks worden de klemmen gecontroleerd en aangedraaid </a:t>
            </a:r>
            <a:endParaRPr lang="nl-NL" dirty="0" smtClean="0"/>
          </a:p>
          <a:p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Met nieuwe aannemer (vanaf </a:t>
            </a:r>
            <a:r>
              <a:rPr lang="nl-NL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 juni </a:t>
            </a:r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2021) wordt oplossing gezocht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dirty="0" smtClean="0"/>
              <a:t>Inschatting herstel: ca. 6 weken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85560" y="331894"/>
            <a:ext cx="5777160" cy="1069200"/>
          </a:xfrm>
        </p:spPr>
        <p:txBody>
          <a:bodyPr/>
          <a:lstStyle/>
          <a:p>
            <a:r>
              <a:rPr lang="nl-NL" altLang="nl-NL" dirty="0" smtClean="0"/>
              <a:t>4. </a:t>
            </a:r>
            <a:r>
              <a:rPr lang="nl-NL" altLang="nl-NL" dirty="0" smtClean="0"/>
              <a:t>Huidige </a:t>
            </a:r>
            <a:r>
              <a:rPr lang="nl-NL" altLang="nl-NL" dirty="0"/>
              <a:t>problemen met de klep van de brug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>
          <a:xfrm>
            <a:off x="6184018" y="6541050"/>
            <a:ext cx="4262437" cy="183600"/>
          </a:xfrm>
        </p:spPr>
        <p:txBody>
          <a:bodyPr/>
          <a:lstStyle/>
          <a:p>
            <a:r>
              <a:rPr lang="nl-NL" dirty="0" smtClean="0"/>
              <a:t>RWS bedrijfsinformatie</a:t>
            </a:r>
            <a:endParaRPr lang="nl-NL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>
            <a:fillRect/>
          </a:stretch>
        </p:blipFill>
        <p:spPr/>
      </p:pic>
      <p:sp>
        <p:nvSpPr>
          <p:cNvPr id="6" name="Tijdelijke aanduiding voor dianumm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91E312E9-FBA4-4A6B-9708-40E0AD8BE31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1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1"/>
          <p:cNvSpPr>
            <a:spLocks noGrp="1"/>
          </p:cNvSpPr>
          <p:nvPr>
            <p:ph sz="quarter" idx="13"/>
          </p:nvPr>
        </p:nvSpPr>
        <p:spPr bwMode="auto">
          <a:xfrm>
            <a:off x="630238" y="2351088"/>
            <a:ext cx="10922000" cy="39639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altLang="nl-NL" dirty="0" smtClean="0"/>
              <a:t>Brug gestremd voor hoge scheepvaart</a:t>
            </a:r>
          </a:p>
          <a:p>
            <a:r>
              <a:rPr lang="nl-NL" alt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Draaiing is één keer per week mogelijk na inspectie klemmen</a:t>
            </a:r>
            <a:endParaRPr lang="nl-NL" altLang="nl-NL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Maximum snelheid op de brug is teruggebracht </a:t>
            </a:r>
            <a:r>
              <a:rPr lang="nl-NL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naar 100 km/ per uur (ook in de nacht</a:t>
            </a:r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Overleg </a:t>
            </a:r>
            <a:r>
              <a:rPr lang="nl-NL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met Stakeholders </a:t>
            </a:r>
            <a:r>
              <a:rPr lang="nl-NL" dirty="0" smtClean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loopt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bedrijfsinformatie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5364" name="Titel 3"/>
          <p:cNvSpPr>
            <a:spLocks noGrp="1"/>
          </p:cNvSpPr>
          <p:nvPr>
            <p:ph type="title"/>
          </p:nvPr>
        </p:nvSpPr>
        <p:spPr>
          <a:xfrm>
            <a:off x="630238" y="1282700"/>
            <a:ext cx="11180762" cy="1068388"/>
          </a:xfrm>
        </p:spPr>
        <p:txBody>
          <a:bodyPr/>
          <a:lstStyle/>
          <a:p>
            <a:r>
              <a:rPr lang="nl-NL" altLang="nl-NL" dirty="0" smtClean="0"/>
              <a:t>Consequenties voor scheepvaart en wegverkeer	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078AE986-A3C5-46A2-88B5-020E0135BBEC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3"/>
          <p:cNvSpPr>
            <a:spLocks noGrp="1"/>
          </p:cNvSpPr>
          <p:nvPr>
            <p:ph type="title"/>
          </p:nvPr>
        </p:nvSpPr>
        <p:spPr>
          <a:xfrm>
            <a:off x="4356100" y="1353388"/>
            <a:ext cx="7920038" cy="1069200"/>
          </a:xfrm>
        </p:spPr>
        <p:txBody>
          <a:bodyPr/>
          <a:lstStyle/>
          <a:p>
            <a:r>
              <a:rPr lang="nl-NL" altLang="nl-NL" dirty="0" smtClean="0"/>
              <a:t>5.</a:t>
            </a:r>
            <a:r>
              <a:rPr lang="nl-NL" altLang="nl-NL" dirty="0" smtClean="0"/>
              <a:t>	Klep Haringvlietbrug einde 	levensduur	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>
          <a:xfrm>
            <a:off x="4356100" y="6555337"/>
            <a:ext cx="4262437" cy="183600"/>
          </a:xfrm>
        </p:spPr>
        <p:txBody>
          <a:bodyPr/>
          <a:lstStyle/>
          <a:p>
            <a:pPr>
              <a:defRPr/>
            </a:pPr>
            <a:r>
              <a:rPr lang="nl-NL"/>
              <a:t>RWS bedrijfsinformatie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>
            <a:fillRect/>
          </a:stretch>
        </p:blipFill>
        <p:spPr>
          <a:xfrm rot="5400000">
            <a:off x="-1293020" y="1293019"/>
            <a:ext cx="6858001" cy="4271963"/>
          </a:xfrm>
        </p:spPr>
      </p:pic>
      <p:sp>
        <p:nvSpPr>
          <p:cNvPr id="15362" name="Tijdelijke aanduiding voor inhoud 1"/>
          <p:cNvSpPr>
            <a:spLocks noGrp="1"/>
          </p:cNvSpPr>
          <p:nvPr>
            <p:ph sz="quarter" idx="4294967295"/>
          </p:nvPr>
        </p:nvSpPr>
        <p:spPr bwMode="auto">
          <a:xfrm>
            <a:off x="4356100" y="2920300"/>
            <a:ext cx="7580312" cy="33845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nl-NL" altLang="nl-NL" dirty="0" smtClean="0"/>
              <a:t>Uit inspecties en berekeningen blijkt dat de klep begin 2023 einde levensduur is</a:t>
            </a:r>
          </a:p>
          <a:p>
            <a:r>
              <a:rPr lang="nl-NL" altLang="nl-NL" dirty="0" smtClean="0"/>
              <a:t>Draaipunten, hoofd- en dwarsliggers van de brug vertonen vermoeiingsverschijnselen. Bediening van de brug leidt tot snelle toename van de slijtage</a:t>
            </a:r>
          </a:p>
          <a:p>
            <a:r>
              <a:rPr lang="nl-NL" altLang="nl-NL" dirty="0" smtClean="0"/>
              <a:t>Ná 1-1-2023 is het niet meer verantwoord om de brug te bedienen. Risico op bezwijken klep. </a:t>
            </a:r>
            <a:r>
              <a:rPr lang="nl-NL" altLang="nl-NL" i="1" dirty="0"/>
              <a:t>RWS bedient veilig of bedient </a:t>
            </a:r>
            <a:r>
              <a:rPr lang="nl-NL" altLang="nl-NL" i="1" dirty="0" smtClean="0"/>
              <a:t>niet</a:t>
            </a:r>
          </a:p>
          <a:p>
            <a:r>
              <a:rPr lang="nl-NL" altLang="nl-NL" dirty="0" smtClean="0"/>
              <a:t>Hoge scheepvaart (&gt;13 meter) kan de brug niet meer passeren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11155680" y="6490884"/>
            <a:ext cx="384492" cy="21971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E986-A3C5-46A2-88B5-020E0135BB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91E312E9-FBA4-4A6B-9708-40E0AD8BE312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7" name="Afbeelding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216025"/>
            <a:ext cx="11772901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9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30000" y="2042809"/>
          <a:ext cx="10922400" cy="427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sz="quarter" idx="26"/>
          </p:nvPr>
        </p:nvSpPr>
        <p:spPr>
          <a:xfrm>
            <a:off x="630238" y="6527800"/>
            <a:ext cx="4262437" cy="184150"/>
          </a:xfrm>
        </p:spPr>
        <p:txBody>
          <a:bodyPr/>
          <a:lstStyle/>
          <a:p>
            <a:pPr>
              <a:defRPr/>
            </a:pPr>
            <a:r>
              <a:rPr lang="nl-NL" dirty="0"/>
              <a:t>RWS </a:t>
            </a:r>
            <a:r>
              <a:rPr lang="nl-NL" dirty="0" smtClean="0"/>
              <a:t>bedrijfsinformatie</a:t>
            </a:r>
            <a:endParaRPr lang="nl-NL" dirty="0"/>
          </a:p>
        </p:txBody>
      </p:sp>
      <p:sp>
        <p:nvSpPr>
          <p:cNvPr id="2458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nl-NL" altLang="nl-NL" dirty="0" smtClean="0">
                <a:solidFill>
                  <a:srgbClr val="007BC7"/>
                </a:solidFill>
              </a:rPr>
              <a:t>6. </a:t>
            </a:r>
            <a:r>
              <a:rPr lang="nl-NL" altLang="nl-NL" dirty="0">
                <a:solidFill>
                  <a:srgbClr val="007BC7"/>
                </a:solidFill>
              </a:rPr>
              <a:t>Vervanging &amp; Renovatie beweegbare brug</a:t>
            </a:r>
            <a:endParaRPr lang="nl-NL" altLang="nl-NL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5D1AA-3B96-4F66-9AF9-A49E05C9FC0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NL_v7 [Read-Only]" id="{2BCCA983-5322-48DC-BF4C-04F4FB9569A0}" vid="{1C9EABB5-911C-4521-B1B6-2157135CE514}"/>
    </a:ext>
  </a:extLst>
</a:theme>
</file>

<file path=ppt/theme/theme2.xml><?xml version="1.0" encoding="utf-8"?>
<a:theme xmlns:a="http://schemas.openxmlformats.org/drawingml/2006/main" name="1_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NL_v7 [Read-Only]" id="{2BCCA983-5322-48DC-BF4C-04F4FB9569A0}" vid="{1C9EABB5-911C-4521-B1B6-2157135CE51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2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3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4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</Template>
  <TotalTime>3223</TotalTime>
  <Words>476</Words>
  <Application>Microsoft Office PowerPoint</Application>
  <PresentationFormat>Breedbeeld</PresentationFormat>
  <Paragraphs>98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RWS 16:9 NL</vt:lpstr>
      <vt:lpstr>1_RWS 16:9 NL</vt:lpstr>
      <vt:lpstr>Haringvlietbrug</vt:lpstr>
      <vt:lpstr>Agenda</vt:lpstr>
      <vt:lpstr>2. Kenmerken Haringvlietbrug</vt:lpstr>
      <vt:lpstr>3. Staat Haringvlietbrug</vt:lpstr>
      <vt:lpstr>4. Huidige problemen met de klep van de brug</vt:lpstr>
      <vt:lpstr>Consequenties voor scheepvaart en wegverkeer </vt:lpstr>
      <vt:lpstr>5. Klep Haringvlietbrug einde  levensduur </vt:lpstr>
      <vt:lpstr>PowerPoint-presentatie</vt:lpstr>
      <vt:lpstr>6. Vervanging &amp; Renovatie beweegbare brug</vt:lpstr>
      <vt:lpstr> Verwachte hinder werkzaamheden renovatie</vt:lpstr>
      <vt:lpstr>7. Raakvlakprojecten</vt:lpstr>
      <vt:lpstr>8. Hoe gaan we verder? </vt:lpstr>
      <vt:lpstr>9. Vragen en discussie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Vervanging en renovatie Haringvlietbrug</dc:title>
  <dc:creator>Oomen, Sabine (WNZ)</dc:creator>
  <dc:description>Template by Orange Pepper_x000d_
2018</dc:description>
  <cp:lastModifiedBy>Wonnink, Diana (WNZ)</cp:lastModifiedBy>
  <cp:revision>146</cp:revision>
  <dcterms:created xsi:type="dcterms:W3CDTF">2020-06-23T08:09:01Z</dcterms:created>
  <dcterms:modified xsi:type="dcterms:W3CDTF">2021-06-03T13:51:20Z</dcterms:modified>
</cp:coreProperties>
</file>